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0BC377E-1002-4425-BA83-A1439AC856F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5D23A853-C728-489D-871F-EBD785A2E30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City Explorer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43600" y="3962400"/>
            <a:ext cx="2743200" cy="914400"/>
          </a:xfrm>
        </p:spPr>
        <p:txBody>
          <a:bodyPr/>
          <a:lstStyle/>
          <a:p>
            <a:r>
              <a:rPr lang="en-US" dirty="0" smtClean="0"/>
              <a:t>By </a:t>
            </a:r>
          </a:p>
          <a:p>
            <a:r>
              <a:rPr lang="en-US" dirty="0" smtClean="0"/>
              <a:t>Amigos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94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Video</a:t>
            </a:r>
            <a:endParaRPr lang="en-US" dirty="0"/>
          </a:p>
        </p:txBody>
      </p:sp>
      <p:pic>
        <p:nvPicPr>
          <p:cNvPr id="4" name="1_out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741488"/>
            <a:ext cx="8229600" cy="4594225"/>
          </a:xfrm>
        </p:spPr>
      </p:pic>
    </p:spTree>
    <p:extLst>
      <p:ext uri="{BB962C8B-B14F-4D97-AF65-F5344CB8AC3E}">
        <p14:creationId xmlns:p14="http://schemas.microsoft.com/office/powerpoint/2010/main" val="179765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33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Carla simulator</a:t>
            </a:r>
          </a:p>
          <a:p>
            <a:r>
              <a:rPr lang="en-US" dirty="0" smtClean="0"/>
              <a:t>Tools used</a:t>
            </a:r>
          </a:p>
          <a:p>
            <a:r>
              <a:rPr lang="en-US" dirty="0" smtClean="0"/>
              <a:t>Driving Scenarios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28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Carla Simulator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source driving simulator</a:t>
            </a:r>
          </a:p>
          <a:p>
            <a:r>
              <a:rPr lang="en-US" dirty="0" smtClean="0"/>
              <a:t>Supports training and testing of autonomous vehicles</a:t>
            </a:r>
          </a:p>
          <a:p>
            <a:r>
              <a:rPr lang="en-US" dirty="0" smtClean="0"/>
              <a:t>Simulator suitable for urban driving conditions</a:t>
            </a:r>
          </a:p>
          <a:p>
            <a:r>
              <a:rPr lang="en-US" dirty="0" smtClean="0"/>
              <a:t>Interfaces with ROS</a:t>
            </a:r>
          </a:p>
          <a:p>
            <a:r>
              <a:rPr lang="en-US" dirty="0" smtClean="0"/>
              <a:t>Works with </a:t>
            </a:r>
            <a:r>
              <a:rPr lang="en-US" dirty="0" err="1" smtClean="0"/>
              <a:t>linux</a:t>
            </a:r>
            <a:r>
              <a:rPr lang="en-US" dirty="0" smtClean="0"/>
              <a:t>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749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Carla simulator</a:t>
            </a:r>
          </a:p>
          <a:p>
            <a:r>
              <a:rPr lang="en-US" dirty="0" smtClean="0"/>
              <a:t>Python/</a:t>
            </a:r>
            <a:r>
              <a:rPr lang="en-US" dirty="0" err="1" smtClean="0"/>
              <a:t>OpenCv</a:t>
            </a:r>
            <a:endParaRPr lang="en-US" dirty="0" smtClean="0"/>
          </a:p>
          <a:p>
            <a:r>
              <a:rPr lang="en-US" dirty="0" err="1" smtClean="0"/>
              <a:t>Ros</a:t>
            </a:r>
            <a:r>
              <a:rPr lang="en-US" dirty="0" smtClean="0"/>
              <a:t>/</a:t>
            </a:r>
            <a:r>
              <a:rPr lang="en-US" dirty="0" err="1" smtClean="0"/>
              <a:t>Rviz</a:t>
            </a:r>
            <a:endParaRPr lang="en-US" dirty="0" smtClean="0"/>
          </a:p>
          <a:p>
            <a:r>
              <a:rPr lang="en-US" dirty="0" err="1" smtClean="0"/>
              <a:t>Matlab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Driving 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Lane keeping</a:t>
            </a:r>
          </a:p>
          <a:p>
            <a:r>
              <a:rPr lang="en-US" dirty="0" smtClean="0"/>
              <a:t>Stop for traffic light</a:t>
            </a:r>
          </a:p>
          <a:p>
            <a:r>
              <a:rPr lang="en-US" dirty="0" smtClean="0"/>
              <a:t>Stop in case of getting close to other cars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91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Lane keeping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255819" y="1143000"/>
            <a:ext cx="1524000" cy="609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Input Image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9569" y="2095500"/>
            <a:ext cx="24765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Apply color and gradient threshold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17669" y="2971800"/>
            <a:ext cx="2400300" cy="609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Get Birds Eye view of the road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743200" y="3886200"/>
            <a:ext cx="2533650" cy="609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Get location of road using curve fitting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22419" y="4800600"/>
            <a:ext cx="2590800" cy="5749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Calculate distance of car  from left and right lane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42409" y="5638800"/>
            <a:ext cx="1350819" cy="457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PID Controller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0" y="6331527"/>
            <a:ext cx="1962150" cy="304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Steering Input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/>
          <p:cNvCxnSpPr>
            <a:stCxn id="5" idx="2"/>
            <a:endCxn id="6" idx="0"/>
          </p:cNvCxnSpPr>
          <p:nvPr/>
        </p:nvCxnSpPr>
        <p:spPr>
          <a:xfrm>
            <a:off x="4017819" y="1752600"/>
            <a:ext cx="0" cy="3429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2"/>
            <a:endCxn id="7" idx="0"/>
          </p:cNvCxnSpPr>
          <p:nvPr/>
        </p:nvCxnSpPr>
        <p:spPr>
          <a:xfrm>
            <a:off x="4017819" y="2628900"/>
            <a:ext cx="0" cy="3429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2"/>
            <a:endCxn id="8" idx="0"/>
          </p:cNvCxnSpPr>
          <p:nvPr/>
        </p:nvCxnSpPr>
        <p:spPr>
          <a:xfrm flipH="1">
            <a:off x="4010025" y="3581400"/>
            <a:ext cx="7794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2"/>
            <a:endCxn id="9" idx="0"/>
          </p:cNvCxnSpPr>
          <p:nvPr/>
        </p:nvCxnSpPr>
        <p:spPr>
          <a:xfrm>
            <a:off x="4010025" y="4495800"/>
            <a:ext cx="7794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9" idx="2"/>
            <a:endCxn id="10" idx="0"/>
          </p:cNvCxnSpPr>
          <p:nvPr/>
        </p:nvCxnSpPr>
        <p:spPr>
          <a:xfrm>
            <a:off x="4017819" y="5375564"/>
            <a:ext cx="0" cy="2632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0" idx="2"/>
            <a:endCxn id="11" idx="0"/>
          </p:cNvCxnSpPr>
          <p:nvPr/>
        </p:nvCxnSpPr>
        <p:spPr>
          <a:xfrm>
            <a:off x="4017819" y="6096000"/>
            <a:ext cx="11256" cy="23552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342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95400"/>
            <a:ext cx="7967540" cy="243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038600"/>
            <a:ext cx="3892279" cy="2373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924" y="4146228"/>
            <a:ext cx="3950816" cy="233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383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 for Traffic light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The Carla simulator provides semantic segmentation</a:t>
            </a:r>
          </a:p>
          <a:p>
            <a:r>
              <a:rPr lang="en-US" dirty="0"/>
              <a:t> </a:t>
            </a:r>
            <a:r>
              <a:rPr lang="en-US" dirty="0" smtClean="0"/>
              <a:t>Using segmented image the traffic sign is extracted</a:t>
            </a:r>
          </a:p>
          <a:p>
            <a:r>
              <a:rPr lang="en-US" dirty="0"/>
              <a:t> </a:t>
            </a:r>
            <a:r>
              <a:rPr lang="en-US" dirty="0" smtClean="0"/>
              <a:t>The red traffic light is detected using color filtering</a:t>
            </a:r>
          </a:p>
          <a:p>
            <a:r>
              <a:rPr lang="en-US" dirty="0"/>
              <a:t> </a:t>
            </a:r>
            <a:r>
              <a:rPr lang="en-US" dirty="0" smtClean="0"/>
              <a:t>The car is stopped once  the red light is detected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517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for other cars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Other cars are detected using segmented image </a:t>
            </a:r>
          </a:p>
          <a:p>
            <a:r>
              <a:rPr lang="en-US" dirty="0" smtClean="0"/>
              <a:t>The cars in the front of our car are detected</a:t>
            </a:r>
          </a:p>
          <a:p>
            <a:r>
              <a:rPr lang="en-US" dirty="0" smtClean="0"/>
              <a:t>Our car is slowed down or stopped when vehicles come closer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324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107</TotalTime>
  <Words>174</Words>
  <Application>Microsoft Office PowerPoint</Application>
  <PresentationFormat>On-screen Show (4:3)</PresentationFormat>
  <Paragraphs>42</Paragraphs>
  <Slides>11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Clarity</vt:lpstr>
      <vt:lpstr>City Explorer</vt:lpstr>
      <vt:lpstr>Agenda</vt:lpstr>
      <vt:lpstr>Carla Simulator</vt:lpstr>
      <vt:lpstr>Tools used</vt:lpstr>
      <vt:lpstr>Driving scenarios</vt:lpstr>
      <vt:lpstr>Lane keeping</vt:lpstr>
      <vt:lpstr>Example</vt:lpstr>
      <vt:lpstr>Stop for Traffic light</vt:lpstr>
      <vt:lpstr>Stopping for other cars</vt:lpstr>
      <vt:lpstr>Output Video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Suraj Lal</dc:creator>
  <cp:lastModifiedBy>Suraj Lal</cp:lastModifiedBy>
  <cp:revision>9</cp:revision>
  <dcterms:created xsi:type="dcterms:W3CDTF">2018-02-22T09:54:55Z</dcterms:created>
  <dcterms:modified xsi:type="dcterms:W3CDTF">2018-02-22T11:42:13Z</dcterms:modified>
</cp:coreProperties>
</file>

<file path=docProps/thumbnail.jpeg>
</file>